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Montserrat"/>
      <p:regular r:id="rId12"/>
      <p:bold r:id="rId13"/>
      <p:italic r:id="rId14"/>
      <p:boldItalic r:id="rId15"/>
    </p:embeddedFont>
    <p:embeddedFont>
      <p:font typeface="La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Montserrat-bold.fntdata"/><Relationship Id="rId12"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Italic.fntdata"/><Relationship Id="rId14" Type="http://schemas.openxmlformats.org/officeDocument/2006/relationships/font" Target="fonts/Montserrat-italic.fntdata"/><Relationship Id="rId17" Type="http://schemas.openxmlformats.org/officeDocument/2006/relationships/font" Target="fonts/Lato-bold.fntdata"/><Relationship Id="rId16" Type="http://schemas.openxmlformats.org/officeDocument/2006/relationships/font" Target="fonts/Lato-regular.fntdata"/><Relationship Id="rId5" Type="http://schemas.openxmlformats.org/officeDocument/2006/relationships/notesMaster" Target="notesMasters/notesMaster1.xml"/><Relationship Id="rId19" Type="http://schemas.openxmlformats.org/officeDocument/2006/relationships/font" Target="fonts/Lato-boldItalic.fntdata"/><Relationship Id="rId6" Type="http://schemas.openxmlformats.org/officeDocument/2006/relationships/slide" Target="slides/slide1.xml"/><Relationship Id="rId18"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8e60fbaf3f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8e60fbaf3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1f87997393_0_1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f87997393_0_1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UX Session</a:t>
            </a:r>
            <a:endParaRPr/>
          </a:p>
        </p:txBody>
      </p:sp>
      <p:sp>
        <p:nvSpPr>
          <p:cNvPr id="229" name="Google Shape;229;p17"/>
          <p:cNvSpPr txBox="1"/>
          <p:nvPr>
            <p:ph idx="1" type="subTitle"/>
          </p:nvPr>
        </p:nvSpPr>
        <p:spPr>
          <a:xfrm>
            <a:off x="5083950" y="3924925"/>
            <a:ext cx="3470700" cy="716700"/>
          </a:xfrm>
          <a:prstGeom prst="rect">
            <a:avLst/>
          </a:prstGeom>
        </p:spPr>
        <p:txBody>
          <a:bodyPr anchorCtr="0" anchor="t" bIns="91425" lIns="91425" spcFirstLastPara="1" rIns="91425" wrap="square" tIns="91425">
            <a:noAutofit/>
          </a:bodyPr>
          <a:lstStyle/>
          <a:p>
            <a:pPr indent="0" lvl="0" marL="0" rtl="0" algn="l">
              <a:lnSpc>
                <a:spcPct val="50000"/>
              </a:lnSpc>
              <a:spcBef>
                <a:spcPts val="0"/>
              </a:spcBef>
              <a:spcAft>
                <a:spcPts val="0"/>
              </a:spcAft>
              <a:buNone/>
            </a:pPr>
            <a:r>
              <a:rPr lang="en-GB"/>
              <a:t>Rohit Ravichandran</a:t>
            </a:r>
            <a:endParaRPr/>
          </a:p>
          <a:p>
            <a:pPr indent="0" lvl="0" marL="0" rtl="0" algn="l">
              <a:lnSpc>
                <a:spcPct val="50000"/>
              </a:lnSpc>
              <a:spcBef>
                <a:spcPts val="1600"/>
              </a:spcBef>
              <a:spcAft>
                <a:spcPts val="0"/>
              </a:spcAft>
              <a:buNone/>
            </a:pPr>
            <a:r>
              <a:rPr lang="en-GB"/>
              <a:t>Afif Janjirkar</a:t>
            </a:r>
            <a:endParaRPr/>
          </a:p>
          <a:p>
            <a:pPr indent="0" lvl="0" marL="0" rtl="0" algn="l">
              <a:lnSpc>
                <a:spcPct val="50000"/>
              </a:lnSpc>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Issue</a:t>
            </a:r>
            <a:endParaRPr/>
          </a:p>
        </p:txBody>
      </p:sp>
      <p:sp>
        <p:nvSpPr>
          <p:cNvPr id="235" name="Google Shape;235;p18"/>
          <p:cNvSpPr txBox="1"/>
          <p:nvPr>
            <p:ph idx="1" type="body"/>
          </p:nvPr>
        </p:nvSpPr>
        <p:spPr>
          <a:xfrm>
            <a:off x="1297500" y="1567550"/>
            <a:ext cx="7038900" cy="1847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The  SAP Pre-Sales team shows demos to the customers  on chrome.</a:t>
            </a:r>
            <a:endParaRPr/>
          </a:p>
          <a:p>
            <a:pPr indent="-311150" lvl="0" marL="457200" rtl="0" algn="l">
              <a:spcBef>
                <a:spcPts val="0"/>
              </a:spcBef>
              <a:spcAft>
                <a:spcPts val="0"/>
              </a:spcAft>
              <a:buSzPts val="1300"/>
              <a:buChar char="●"/>
            </a:pPr>
            <a:r>
              <a:rPr lang="en-GB"/>
              <a:t>Each demo has multiple demo users that need to be accessed during the session with the customer.</a:t>
            </a:r>
            <a:endParaRPr/>
          </a:p>
          <a:p>
            <a:pPr indent="-311150" lvl="0" marL="457200" rtl="0" algn="l">
              <a:spcBef>
                <a:spcPts val="0"/>
              </a:spcBef>
              <a:spcAft>
                <a:spcPts val="0"/>
              </a:spcAft>
              <a:buSzPts val="1300"/>
              <a:buChar char="●"/>
            </a:pPr>
            <a:r>
              <a:rPr lang="en-GB"/>
              <a:t>To access a different  user, the pre-sales member has to go through multiple hurdles.</a:t>
            </a:r>
            <a:endParaRPr/>
          </a:p>
          <a:p>
            <a:pPr indent="-311150" lvl="0" marL="457200" rtl="0" algn="l">
              <a:spcBef>
                <a:spcPts val="0"/>
              </a:spcBef>
              <a:spcAft>
                <a:spcPts val="0"/>
              </a:spcAft>
              <a:buSzPts val="1300"/>
              <a:buChar char="●"/>
            </a:pPr>
            <a:r>
              <a:rPr lang="en-GB"/>
              <a:t>This entire process takes 2-5 minutes - Very time in</a:t>
            </a:r>
            <a:r>
              <a:rPr lang="en-GB"/>
              <a:t>efficient</a:t>
            </a:r>
            <a:r>
              <a:rPr lang="en-GB"/>
              <a:t>.</a:t>
            </a:r>
            <a:endParaRPr/>
          </a:p>
          <a:p>
            <a:pPr indent="-311150" lvl="0" marL="457200" rtl="0" algn="l">
              <a:spcBef>
                <a:spcPts val="0"/>
              </a:spcBef>
              <a:spcAft>
                <a:spcPts val="0"/>
              </a:spcAft>
              <a:buSzPts val="1300"/>
              <a:buChar char="●"/>
            </a:pPr>
            <a:r>
              <a:rPr lang="en-GB"/>
              <a:t>Who else faces these issues?  Developers and Tester.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grpSp>
        <p:nvGrpSpPr>
          <p:cNvPr id="236" name="Google Shape;236;p18"/>
          <p:cNvGrpSpPr/>
          <p:nvPr/>
        </p:nvGrpSpPr>
        <p:grpSpPr>
          <a:xfrm>
            <a:off x="1548379" y="3414954"/>
            <a:ext cx="930228" cy="844597"/>
            <a:chOff x="1359550" y="3154500"/>
            <a:chExt cx="1018200" cy="1018200"/>
          </a:xfrm>
        </p:grpSpPr>
        <p:sp>
          <p:nvSpPr>
            <p:cNvPr id="237" name="Google Shape;237;p18"/>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8"/>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8"/>
            <p:cNvSpPr/>
            <p:nvPr/>
          </p:nvSpPr>
          <p:spPr>
            <a:xfrm>
              <a:off x="1409800" y="3204750"/>
              <a:ext cx="917700" cy="917700"/>
            </a:xfrm>
            <a:prstGeom prst="pie">
              <a:avLst>
                <a:gd fmla="val 534417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8"/>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 name="Google Shape;241;p18"/>
          <p:cNvSpPr txBox="1"/>
          <p:nvPr/>
        </p:nvSpPr>
        <p:spPr>
          <a:xfrm>
            <a:off x="1528650" y="4320171"/>
            <a:ext cx="969600" cy="361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MINUTES</a:t>
            </a:r>
            <a:endParaRPr sz="800">
              <a:solidFill>
                <a:schemeClr val="lt1"/>
              </a:solidFill>
              <a:latin typeface="Lato"/>
              <a:ea typeface="Lato"/>
              <a:cs typeface="Lato"/>
              <a:sym typeface="Lato"/>
            </a:endParaRPr>
          </a:p>
        </p:txBody>
      </p:sp>
      <p:sp>
        <p:nvSpPr>
          <p:cNvPr id="242" name="Google Shape;242;p18"/>
          <p:cNvSpPr txBox="1"/>
          <p:nvPr/>
        </p:nvSpPr>
        <p:spPr>
          <a:xfrm>
            <a:off x="1799237" y="3708192"/>
            <a:ext cx="422400" cy="224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60</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43" name="Google Shape;243;p18"/>
          <p:cNvSpPr/>
          <p:nvPr/>
        </p:nvSpPr>
        <p:spPr>
          <a:xfrm>
            <a:off x="3236445" y="3414948"/>
            <a:ext cx="930300" cy="8445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8"/>
          <p:cNvSpPr/>
          <p:nvPr/>
        </p:nvSpPr>
        <p:spPr>
          <a:xfrm>
            <a:off x="3282351" y="3456630"/>
            <a:ext cx="838500" cy="7611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8"/>
          <p:cNvSpPr/>
          <p:nvPr/>
        </p:nvSpPr>
        <p:spPr>
          <a:xfrm>
            <a:off x="3269263" y="3456630"/>
            <a:ext cx="838500" cy="761100"/>
          </a:xfrm>
          <a:prstGeom prst="pie">
            <a:avLst>
              <a:gd fmla="val 16684273" name="adj1"/>
              <a:gd fmla="val 5343006"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a:off x="3401843" y="3565129"/>
            <a:ext cx="599400" cy="544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txBox="1"/>
          <p:nvPr/>
        </p:nvSpPr>
        <p:spPr>
          <a:xfrm>
            <a:off x="3218276" y="4320171"/>
            <a:ext cx="969600" cy="361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USERS</a:t>
            </a:r>
            <a:endParaRPr sz="800">
              <a:solidFill>
                <a:schemeClr val="lt1"/>
              </a:solidFill>
              <a:latin typeface="Lato"/>
              <a:ea typeface="Lato"/>
              <a:cs typeface="Lato"/>
              <a:sym typeface="Lato"/>
            </a:endParaRPr>
          </a:p>
        </p:txBody>
      </p:sp>
      <p:sp>
        <p:nvSpPr>
          <p:cNvPr id="248" name="Google Shape;248;p18"/>
          <p:cNvSpPr txBox="1"/>
          <p:nvPr/>
        </p:nvSpPr>
        <p:spPr>
          <a:xfrm>
            <a:off x="3488863" y="3708192"/>
            <a:ext cx="422400" cy="224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5-6</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49" name="Google Shape;249;p18"/>
          <p:cNvSpPr/>
          <p:nvPr/>
        </p:nvSpPr>
        <p:spPr>
          <a:xfrm>
            <a:off x="4927271" y="3414948"/>
            <a:ext cx="930300" cy="8445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8"/>
          <p:cNvSpPr/>
          <p:nvPr/>
        </p:nvSpPr>
        <p:spPr>
          <a:xfrm>
            <a:off x="4973177" y="3456630"/>
            <a:ext cx="838500" cy="7611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8"/>
          <p:cNvSpPr/>
          <p:nvPr/>
        </p:nvSpPr>
        <p:spPr>
          <a:xfrm>
            <a:off x="4973177" y="3456630"/>
            <a:ext cx="838500" cy="761100"/>
          </a:xfrm>
          <a:prstGeom prst="pie">
            <a:avLst>
              <a:gd fmla="val 5383053"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5092669" y="3565129"/>
            <a:ext cx="599400" cy="544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txBox="1"/>
          <p:nvPr/>
        </p:nvSpPr>
        <p:spPr>
          <a:xfrm>
            <a:off x="4911326" y="4320171"/>
            <a:ext cx="969600" cy="361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TIME WASTED</a:t>
            </a:r>
            <a:endParaRPr sz="800">
              <a:solidFill>
                <a:schemeClr val="lt1"/>
              </a:solidFill>
              <a:latin typeface="Lato"/>
              <a:ea typeface="Lato"/>
              <a:cs typeface="Lato"/>
              <a:sym typeface="Lato"/>
            </a:endParaRPr>
          </a:p>
        </p:txBody>
      </p:sp>
      <p:sp>
        <p:nvSpPr>
          <p:cNvPr id="254" name="Google Shape;254;p18"/>
          <p:cNvSpPr txBox="1"/>
          <p:nvPr/>
        </p:nvSpPr>
        <p:spPr>
          <a:xfrm>
            <a:off x="5092675" y="3636075"/>
            <a:ext cx="516300" cy="4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000">
                <a:solidFill>
                  <a:schemeClr val="lt1"/>
                </a:solidFill>
                <a:latin typeface="Lato"/>
                <a:ea typeface="Lato"/>
                <a:cs typeface="Lato"/>
                <a:sym typeface="Lato"/>
              </a:rPr>
              <a:t>   17%</a:t>
            </a:r>
            <a:endParaRPr b="1">
              <a:solidFill>
                <a:schemeClr val="lt1"/>
              </a:solidFill>
              <a:latin typeface="Lato"/>
              <a:ea typeface="Lato"/>
              <a:cs typeface="Lato"/>
              <a:sym typeface="Lato"/>
            </a:endParaRPr>
          </a:p>
        </p:txBody>
      </p:sp>
      <p:sp>
        <p:nvSpPr>
          <p:cNvPr id="255" name="Google Shape;255;p18"/>
          <p:cNvSpPr/>
          <p:nvPr/>
        </p:nvSpPr>
        <p:spPr>
          <a:xfrm>
            <a:off x="6616391" y="3414948"/>
            <a:ext cx="930300" cy="8445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8"/>
          <p:cNvSpPr/>
          <p:nvPr/>
        </p:nvSpPr>
        <p:spPr>
          <a:xfrm>
            <a:off x="6662297" y="3456630"/>
            <a:ext cx="838500" cy="7611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8"/>
          <p:cNvSpPr/>
          <p:nvPr/>
        </p:nvSpPr>
        <p:spPr>
          <a:xfrm>
            <a:off x="6662297" y="3456630"/>
            <a:ext cx="838500" cy="761100"/>
          </a:xfrm>
          <a:prstGeom prst="pie">
            <a:avLst>
              <a:gd fmla="val 16195885" name="adj1"/>
              <a:gd fmla="val 5165456"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8"/>
          <p:cNvSpPr/>
          <p:nvPr/>
        </p:nvSpPr>
        <p:spPr>
          <a:xfrm>
            <a:off x="6781790" y="3565129"/>
            <a:ext cx="599400" cy="544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8"/>
          <p:cNvSpPr txBox="1"/>
          <p:nvPr/>
        </p:nvSpPr>
        <p:spPr>
          <a:xfrm>
            <a:off x="6599756" y="4320171"/>
            <a:ext cx="969600" cy="361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EXTENSION</a:t>
            </a:r>
            <a:endParaRPr sz="800">
              <a:solidFill>
                <a:schemeClr val="lt1"/>
              </a:solidFill>
              <a:latin typeface="Lato"/>
              <a:ea typeface="Lato"/>
              <a:cs typeface="Lato"/>
              <a:sym typeface="Lato"/>
            </a:endParaRPr>
          </a:p>
        </p:txBody>
      </p:sp>
      <p:sp>
        <p:nvSpPr>
          <p:cNvPr id="260" name="Google Shape;260;p18"/>
          <p:cNvSpPr txBox="1"/>
          <p:nvPr/>
        </p:nvSpPr>
        <p:spPr>
          <a:xfrm>
            <a:off x="6870342" y="3708192"/>
            <a:ext cx="422400" cy="224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1</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does UX Session do?</a:t>
            </a:r>
            <a:endParaRPr/>
          </a:p>
        </p:txBody>
      </p:sp>
      <p:sp>
        <p:nvSpPr>
          <p:cNvPr id="266" name="Google Shape;266;p19"/>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7" name="Google Shape;267;p19"/>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It’s a chrome extension that allows the user to open and operate on multiple sessions  </a:t>
            </a:r>
            <a:r>
              <a:rPr lang="en-GB">
                <a:solidFill>
                  <a:srgbClr val="FFFFFF"/>
                </a:solidFill>
              </a:rPr>
              <a:t>simultaneously</a:t>
            </a:r>
            <a:r>
              <a:rPr lang="en-GB">
                <a:solidFill>
                  <a:srgbClr val="FFFFFF"/>
                </a:solidFill>
              </a:rPr>
              <a:t>.  Think - Multiple Incognito tabs in the same window. </a:t>
            </a:r>
            <a:endParaRPr>
              <a:solidFill>
                <a:srgbClr val="FFFFFF"/>
              </a:solidFill>
            </a:endParaRPr>
          </a:p>
        </p:txBody>
      </p:sp>
      <p:sp>
        <p:nvSpPr>
          <p:cNvPr id="268" name="Google Shape;268;p19"/>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9" name="Google Shape;269;p19"/>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It also frees of you the hassle to delete browser cookies and provides you with the exclusive option of deleting GCP cookies  - A list that can be modified according to the users needs.</a:t>
            </a:r>
            <a:endParaRPr>
              <a:solidFill>
                <a:srgbClr val="FFFFFF"/>
              </a:solidFill>
            </a:endParaRPr>
          </a:p>
        </p:txBody>
      </p:sp>
      <p:sp>
        <p:nvSpPr>
          <p:cNvPr id="270" name="Google Shape;270;p19"/>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71" name="Google Shape;271;p19"/>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It’s not Pre-Sales or even SAP specific. It can be used by anyone. Can log into multiple social media accounts, protect privacy against external users etc. </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is it different?</a:t>
            </a:r>
            <a:endParaRPr/>
          </a:p>
        </p:txBody>
      </p:sp>
      <p:sp>
        <p:nvSpPr>
          <p:cNvPr id="277" name="Google Shape;277;p20"/>
          <p:cNvSpPr txBox="1"/>
          <p:nvPr/>
        </p:nvSpPr>
        <p:spPr>
          <a:xfrm>
            <a:off x="1297500" y="1362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8" name="Google Shape;278;p20"/>
          <p:cNvSpPr txBox="1"/>
          <p:nvPr>
            <p:ph idx="1" type="body"/>
          </p:nvPr>
        </p:nvSpPr>
        <p:spPr>
          <a:xfrm>
            <a:off x="2030400" y="1362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There are a lot of  Multi session extensions available on the chrome store. So what’s different about UX Session? A lot!</a:t>
            </a:r>
            <a:endParaRPr>
              <a:solidFill>
                <a:srgbClr val="FFFFFF"/>
              </a:solidFill>
            </a:endParaRPr>
          </a:p>
        </p:txBody>
      </p:sp>
      <p:sp>
        <p:nvSpPr>
          <p:cNvPr id="279" name="Google Shape;279;p20"/>
          <p:cNvSpPr txBox="1"/>
          <p:nvPr/>
        </p:nvSpPr>
        <p:spPr>
          <a:xfrm>
            <a:off x="1297500" y="2277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80" name="Google Shape;280;p20"/>
          <p:cNvSpPr txBox="1"/>
          <p:nvPr>
            <p:ph idx="1" type="body"/>
          </p:nvPr>
        </p:nvSpPr>
        <p:spPr>
          <a:xfrm>
            <a:off x="2030400" y="2277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existing extensions having 100,000+ user base  cannot handle SAP’s complex backend. They do not w</a:t>
            </a:r>
            <a:r>
              <a:rPr lang="en-GB">
                <a:solidFill>
                  <a:srgbClr val="FFFFFF"/>
                </a:solidFill>
              </a:rPr>
              <a:t>ork on SAPs portal page.  UX </a:t>
            </a:r>
            <a:r>
              <a:rPr lang="en-GB">
                <a:solidFill>
                  <a:srgbClr val="FFFFFF"/>
                </a:solidFill>
              </a:rPr>
              <a:t> Session does.</a:t>
            </a:r>
            <a:endParaRPr>
              <a:solidFill>
                <a:srgbClr val="FFFFFF"/>
              </a:solidFill>
            </a:endParaRPr>
          </a:p>
        </p:txBody>
      </p:sp>
      <p:sp>
        <p:nvSpPr>
          <p:cNvPr id="281" name="Google Shape;281;p20"/>
          <p:cNvSpPr txBox="1"/>
          <p:nvPr/>
        </p:nvSpPr>
        <p:spPr>
          <a:xfrm>
            <a:off x="1297500" y="31161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82" name="Google Shape;282;p20"/>
          <p:cNvSpPr txBox="1"/>
          <p:nvPr>
            <p:ph idx="1" type="body"/>
          </p:nvPr>
        </p:nvSpPr>
        <p:spPr>
          <a:xfrm>
            <a:off x="2030400" y="31161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It combines all the best features of the existing extensions and adds more to them. We can confidently proclaim that, as of now, it is amongst the fastest and most lightweight multi session extensions available.</a:t>
            </a:r>
            <a:endParaRPr>
              <a:solidFill>
                <a:srgbClr val="FFFFFF"/>
              </a:solidFill>
            </a:endParaRPr>
          </a:p>
        </p:txBody>
      </p:sp>
      <p:sp>
        <p:nvSpPr>
          <p:cNvPr id="283" name="Google Shape;283;p20"/>
          <p:cNvSpPr txBox="1"/>
          <p:nvPr/>
        </p:nvSpPr>
        <p:spPr>
          <a:xfrm>
            <a:off x="1297500" y="41067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sz="1300">
              <a:solidFill>
                <a:srgbClr val="FFFFFF"/>
              </a:solidFill>
            </a:endParaRPr>
          </a:p>
        </p:txBody>
      </p:sp>
      <p:sp>
        <p:nvSpPr>
          <p:cNvPr id="284" name="Google Shape;284;p20"/>
          <p:cNvSpPr txBox="1"/>
          <p:nvPr>
            <p:ph idx="1" type="body"/>
          </p:nvPr>
        </p:nvSpPr>
        <p:spPr>
          <a:xfrm>
            <a:off x="2030400" y="41067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No security issues. It’s made in SAP, for SAP, by SAP. Stores no session data.</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was our experience in bringing this to you and what did we learn?</a:t>
            </a:r>
            <a:endParaRPr/>
          </a:p>
        </p:txBody>
      </p:sp>
      <p:sp>
        <p:nvSpPr>
          <p:cNvPr id="290" name="Google Shape;290;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In one word -Educational. It was a constant learning process.</a:t>
            </a:r>
            <a:endParaRPr/>
          </a:p>
          <a:p>
            <a:pPr indent="-311150" lvl="0" marL="457200" rtl="0" algn="l">
              <a:spcBef>
                <a:spcPts val="0"/>
              </a:spcBef>
              <a:spcAft>
                <a:spcPts val="0"/>
              </a:spcAft>
              <a:buSzPts val="1300"/>
              <a:buChar char="●"/>
            </a:pPr>
            <a:r>
              <a:rPr lang="en-GB"/>
              <a:t>Technically : Backend Dev, Javascript, HTML, CSS, extensions and the black box - the internet.</a:t>
            </a:r>
            <a:endParaRPr/>
          </a:p>
          <a:p>
            <a:pPr indent="-311150" lvl="0" marL="457200" rtl="0" algn="l">
              <a:spcBef>
                <a:spcPts val="0"/>
              </a:spcBef>
              <a:spcAft>
                <a:spcPts val="0"/>
              </a:spcAft>
              <a:buSzPts val="1300"/>
              <a:buChar char="●"/>
            </a:pPr>
            <a:r>
              <a:rPr lang="en-GB"/>
              <a:t>We will learn how to present a product to the customer.</a:t>
            </a:r>
            <a:endParaRPr/>
          </a:p>
          <a:p>
            <a:pPr indent="-311150" lvl="0" marL="457200" rtl="0" algn="l">
              <a:spcBef>
                <a:spcPts val="0"/>
              </a:spcBef>
              <a:spcAft>
                <a:spcPts val="0"/>
              </a:spcAft>
              <a:buSzPts val="1300"/>
              <a:buChar char="●"/>
            </a:pPr>
            <a:r>
              <a:rPr lang="en-GB"/>
              <a:t>Key takeaway: It often happens that the most complex problems, end up with having the most simple solutions. You just need to put in time and effort to find them.</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22"/>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3600"/>
              <a:t>Thank you!</a:t>
            </a:r>
            <a:endParaRPr sz="3600"/>
          </a:p>
          <a:p>
            <a:pPr indent="0" lvl="0" marL="0" rtl="0" algn="l">
              <a:lnSpc>
                <a:spcPct val="115000"/>
              </a:lnSpc>
              <a:spcBef>
                <a:spcPts val="1600"/>
              </a:spcBef>
              <a:spcAft>
                <a:spcPts val="1600"/>
              </a:spcAft>
              <a:buNone/>
            </a:pPr>
            <a:r>
              <a:t/>
            </a:r>
            <a:endParaRPr/>
          </a:p>
        </p:txBody>
      </p:sp>
      <p:sp>
        <p:nvSpPr>
          <p:cNvPr id="296" name="Google Shape;296;p22"/>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t>Happy Sessioning</a:t>
            </a:r>
            <a:endParaRPr sz="1800"/>
          </a:p>
        </p:txBody>
      </p:sp>
      <p:grpSp>
        <p:nvGrpSpPr>
          <p:cNvPr id="297" name="Google Shape;297;p22"/>
          <p:cNvGrpSpPr/>
          <p:nvPr/>
        </p:nvGrpSpPr>
        <p:grpSpPr>
          <a:xfrm>
            <a:off x="4547087" y="1535165"/>
            <a:ext cx="4273653" cy="2923926"/>
            <a:chOff x="4547087" y="1535165"/>
            <a:chExt cx="4273653" cy="2923926"/>
          </a:xfrm>
        </p:grpSpPr>
        <p:sp>
          <p:nvSpPr>
            <p:cNvPr id="298" name="Google Shape;298;p22"/>
            <p:cNvSpPr/>
            <p:nvPr/>
          </p:nvSpPr>
          <p:spPr>
            <a:xfrm>
              <a:off x="4548440" y="1563490"/>
              <a:ext cx="4272300" cy="28956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2"/>
            <p:cNvSpPr/>
            <p:nvPr/>
          </p:nvSpPr>
          <p:spPr>
            <a:xfrm>
              <a:off x="4547087" y="1535165"/>
              <a:ext cx="4272300" cy="28956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2"/>
            <p:cNvSpPr/>
            <p:nvPr/>
          </p:nvSpPr>
          <p:spPr>
            <a:xfrm rot="5400000">
              <a:off x="4414596" y="2956316"/>
              <a:ext cx="579900" cy="810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1" name="Google Shape;301;p22"/>
          <p:cNvPicPr preferRelativeResize="0"/>
          <p:nvPr/>
        </p:nvPicPr>
        <p:blipFill rotWithShape="1">
          <a:blip r:embed="rId3">
            <a:alphaModFix/>
          </a:blip>
          <a:srcRect b="22550" l="42865" r="29044" t="35258"/>
          <a:stretch/>
        </p:blipFill>
        <p:spPr>
          <a:xfrm rot="5400000">
            <a:off x="5295271" y="1097449"/>
            <a:ext cx="2895600" cy="3770100"/>
          </a:xfrm>
          <a:prstGeom prst="rect">
            <a:avLst/>
          </a:prstGeom>
          <a:noFill/>
          <a:ln>
            <a:noFill/>
          </a:ln>
        </p:spPr>
      </p:pic>
      <p:sp>
        <p:nvSpPr>
          <p:cNvPr id="302" name="Google Shape;302;p22"/>
          <p:cNvSpPr/>
          <p:nvPr/>
        </p:nvSpPr>
        <p:spPr>
          <a:xfrm flipH="1" rot="5400000">
            <a:off x="5295241" y="1097457"/>
            <a:ext cx="2895600" cy="377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3" name="Google Shape;303;p22"/>
          <p:cNvPicPr preferRelativeResize="0"/>
          <p:nvPr/>
        </p:nvPicPr>
        <p:blipFill>
          <a:blip r:embed="rId4">
            <a:alphaModFix/>
          </a:blip>
          <a:stretch>
            <a:fillRect/>
          </a:stretch>
        </p:blipFill>
        <p:spPr>
          <a:xfrm>
            <a:off x="4606212" y="1799953"/>
            <a:ext cx="4273675" cy="23650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